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74" r:id="rId5"/>
    <p:sldId id="307" r:id="rId6"/>
    <p:sldId id="309" r:id="rId7"/>
    <p:sldId id="310" r:id="rId8"/>
    <p:sldId id="312" r:id="rId9"/>
    <p:sldId id="313" r:id="rId10"/>
    <p:sldId id="314" r:id="rId11"/>
    <p:sldId id="315" r:id="rId12"/>
    <p:sldId id="316" r:id="rId13"/>
    <p:sldId id="317" r:id="rId14"/>
    <p:sldId id="308" r:id="rId15"/>
    <p:sldId id="319" r:id="rId16"/>
    <p:sldId id="318" r:id="rId17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2744" y="8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1E4A5C-79AD-4B94-8856-11FE3D96CAEF}" type="datetime1">
              <a:rPr lang="pt-BR" smtClean="0"/>
              <a:t>06/08/2023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B120C0-69E8-43B9-9499-381B1636BC5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168657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wmf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5CB4DD7-D4CA-4B6A-8480-A1C073537377}" type="datetime1">
              <a:rPr lang="pt-BR" noProof="0" smtClean="0"/>
              <a:t>06/08/2023</a:t>
            </a:fld>
            <a:endParaRPr lang="pt-BR" noProof="0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306F76E-E60C-4C54-B47A-C2C406EC8F7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874831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4306F76E-E60C-4C54-B47A-C2C406EC8F72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34173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3491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29788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65374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6604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1689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288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13188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7033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65378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2648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7388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pt-BR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3571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53A218-6F55-4F94-9E82-90D9B302C683}" type="datetime1">
              <a:rPr lang="pt-BR" noProof="0" smtClean="0"/>
              <a:t>06/08/2023</a:t>
            </a:fld>
            <a:endParaRPr lang="pt-BR" noProof="0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357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0AD8A5-D36B-4521-A228-085261BC179C}" type="datetime1">
              <a:rPr lang="pt-BR" noProof="0" smtClean="0"/>
              <a:t>06/08/2023</a:t>
            </a:fld>
            <a:endParaRPr lang="pt-BR" noProof="0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81562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CF2B1E-E41D-431C-AB10-97A3ADD27BE3}" type="datetime1">
              <a:rPr lang="pt-BR" noProof="0" smtClean="0"/>
              <a:t>06/08/2023</a:t>
            </a:fld>
            <a:endParaRPr lang="pt-BR" noProof="0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554859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AAB57E-A92B-4B2D-9B3E-F286FC226791}" type="datetime1">
              <a:rPr lang="pt-BR" noProof="0" smtClean="0"/>
              <a:t>06/08/2023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00523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97C12F-E83F-436E-B1FB-EB819CA31588}" type="datetime1">
              <a:rPr lang="pt-BR" noProof="0" smtClean="0"/>
              <a:t>06/08/2023</a:t>
            </a:fld>
            <a:endParaRPr lang="pt-BR" noProof="0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3911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3DB3F0-739F-4BDE-967B-FAB0BBDE7CAA}" type="datetime1">
              <a:rPr lang="pt-BR" noProof="0" smtClean="0"/>
              <a:t>06/08/2023</a:t>
            </a:fld>
            <a:endParaRPr lang="pt-BR" noProof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55277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87F795-E286-4201-8392-4AC1E47E37F8}" type="datetime1">
              <a:rPr lang="pt-BR" noProof="0" smtClean="0"/>
              <a:t>06/08/2023</a:t>
            </a:fld>
            <a:endParaRPr lang="pt-BR" noProof="0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2158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64854020-69E1-4ABA-BB65-70218EF04813}" type="datetime1">
              <a:rPr lang="pt-BR" noProof="0" smtClean="0"/>
              <a:t>06/08/2023</a:t>
            </a:fld>
            <a:endParaRPr lang="pt-BR" noProof="0" dirty="0"/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3153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860F36-FE0F-45C6-AD1C-8D5160EC6D22}" type="datetime1">
              <a:rPr lang="pt-BR" noProof="0" smtClean="0"/>
              <a:t>06/08/2023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92584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3D9033D-2688-490C-91C5-308C194AB1D9}" type="datetime1">
              <a:rPr lang="pt-BR" noProof="0" smtClean="0"/>
              <a:t>06/08/2023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9" name="Retâ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521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13" Type="http://schemas.openxmlformats.org/officeDocument/2006/relationships/image" Target="../media/image6.pn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2.jpeg"/><Relationship Id="rId12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10.jpeg"/><Relationship Id="rId11" Type="http://schemas.openxmlformats.org/officeDocument/2006/relationships/image" Target="../media/image3.wmf"/><Relationship Id="rId5" Type="http://schemas.openxmlformats.org/officeDocument/2006/relationships/image" Target="../media/image4.png"/><Relationship Id="rId10" Type="http://schemas.openxmlformats.org/officeDocument/2006/relationships/oleObject" Target="../embeddings/oleObject5.bin"/><Relationship Id="rId4" Type="http://schemas.openxmlformats.org/officeDocument/2006/relationships/image" Target="../media/image2.jpeg"/><Relationship Id="rId9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23.sv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9" Type="http://schemas.openxmlformats.org/officeDocument/2006/relationships/image" Target="../media/image2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jpe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4.png"/><Relationship Id="rId12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3.wmf"/><Relationship Id="rId11" Type="http://schemas.openxmlformats.org/officeDocument/2006/relationships/image" Target="../media/image10.jpeg"/><Relationship Id="rId5" Type="http://schemas.openxmlformats.org/officeDocument/2006/relationships/oleObject" Target="../embeddings/oleObject3.bin"/><Relationship Id="rId10" Type="http://schemas.openxmlformats.org/officeDocument/2006/relationships/image" Target="../media/image9.jpeg"/><Relationship Id="rId4" Type="http://schemas.openxmlformats.org/officeDocument/2006/relationships/image" Target="../media/image2.jpeg"/><Relationship Id="rId9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2.jpeg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2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8.jpeg"/><Relationship Id="rId11" Type="http://schemas.openxmlformats.org/officeDocument/2006/relationships/image" Target="../media/image16.jpeg"/><Relationship Id="rId5" Type="http://schemas.openxmlformats.org/officeDocument/2006/relationships/image" Target="../media/image4.png"/><Relationship Id="rId10" Type="http://schemas.openxmlformats.org/officeDocument/2006/relationships/image" Target="../media/image15.png"/><Relationship Id="rId4" Type="http://schemas.openxmlformats.org/officeDocument/2006/relationships/image" Target="../media/image2.jpeg"/><Relationship Id="rId9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2.jpeg"/><Relationship Id="rId9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5.bin"/><Relationship Id="rId10" Type="http://schemas.openxmlformats.org/officeDocument/2006/relationships/image" Target="../media/image12.jpeg"/><Relationship Id="rId4" Type="http://schemas.openxmlformats.org/officeDocument/2006/relationships/image" Target="../media/image2.jpe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tângulo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8" name="Imagem 7" descr="Um cão olhando para a câmera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1020431"/>
            <a:ext cx="10225530" cy="1475013"/>
          </a:xfrm>
        </p:spPr>
        <p:txBody>
          <a:bodyPr rtlCol="0">
            <a:normAutofit/>
          </a:bodyPr>
          <a:lstStyle/>
          <a:p>
            <a:r>
              <a:rPr lang="pt-BR" sz="4000" dirty="0">
                <a:solidFill>
                  <a:schemeClr val="tx1"/>
                </a:solidFill>
              </a:rPr>
              <a:t>Grupo 5 – clinica </a:t>
            </a:r>
            <a:r>
              <a:rPr lang="pt-BR" sz="4000" dirty="0" err="1">
                <a:solidFill>
                  <a:schemeClr val="tx1"/>
                </a:solidFill>
              </a:rPr>
              <a:t>veterinaria</a:t>
            </a:r>
            <a:endParaRPr lang="pt-BR" sz="40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2495445"/>
            <a:ext cx="10225530" cy="590321"/>
          </a:xfrm>
        </p:spPr>
        <p:txBody>
          <a:bodyPr rtlCol="0">
            <a:normAutofit/>
          </a:bodyPr>
          <a:lstStyle/>
          <a:p>
            <a:pPr rtl="0"/>
            <a:r>
              <a:rPr lang="pt-BR" sz="1600" dirty="0">
                <a:solidFill>
                  <a:schemeClr val="tx1"/>
                </a:solidFill>
              </a:rPr>
              <a:t>Daniele – </a:t>
            </a:r>
            <a:r>
              <a:rPr lang="pt-BR" sz="1600" dirty="0" err="1">
                <a:solidFill>
                  <a:schemeClr val="tx1"/>
                </a:solidFill>
              </a:rPr>
              <a:t>roberta</a:t>
            </a:r>
            <a:r>
              <a:rPr lang="pt-BR" sz="1600" dirty="0">
                <a:solidFill>
                  <a:schemeClr val="tx1"/>
                </a:solidFill>
              </a:rPr>
              <a:t> – rodrigo </a:t>
            </a:r>
            <a:r>
              <a:rPr lang="pt-BR" sz="1600" dirty="0" err="1">
                <a:solidFill>
                  <a:schemeClr val="tx1"/>
                </a:solidFill>
              </a:rPr>
              <a:t>coutinho</a:t>
            </a:r>
            <a:endParaRPr lang="pt-BR" sz="1600" dirty="0">
              <a:solidFill>
                <a:schemeClr val="tx1"/>
              </a:solidFill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AE8DCA64-A750-9EF9-5314-4CAFBCF6AB23}"/>
              </a:ext>
            </a:extLst>
          </p:cNvPr>
          <p:cNvSpPr txBox="1">
            <a:spLocks/>
          </p:cNvSpPr>
          <p:nvPr/>
        </p:nvSpPr>
        <p:spPr>
          <a:xfrm>
            <a:off x="1001270" y="2906547"/>
            <a:ext cx="10225530" cy="1475013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4000" dirty="0">
                <a:solidFill>
                  <a:schemeClr val="tx1"/>
                </a:solidFill>
              </a:rPr>
              <a:t>Mini mundo</a:t>
            </a:r>
          </a:p>
        </p:txBody>
      </p:sp>
    </p:spTree>
    <p:extLst>
      <p:ext uri="{BB962C8B-B14F-4D97-AF65-F5344CB8AC3E}">
        <p14:creationId xmlns:p14="http://schemas.microsoft.com/office/powerpoint/2010/main" val="120524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ee royalty image about Portrait of white man isolated">
            <a:extLst>
              <a:ext uri="{FF2B5EF4-FFF2-40B4-BE49-F238E27FC236}">
                <a16:creationId xmlns:a16="http://schemas.microsoft.com/office/drawing/2014/main" id="{07109F78-DE13-16FF-0C3D-32839BD09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" y="3388804"/>
            <a:ext cx="1693245" cy="131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3C7A8879-B4C1-21AE-077D-5E6D9054319E}"/>
              </a:ext>
            </a:extLst>
          </p:cNvPr>
          <p:cNvSpPr txBox="1">
            <a:spLocks/>
          </p:cNvSpPr>
          <p:nvPr/>
        </p:nvSpPr>
        <p:spPr>
          <a:xfrm>
            <a:off x="2781033" y="3214447"/>
            <a:ext cx="2702103" cy="5392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 err="1"/>
              <a:t>Dr</a:t>
            </a:r>
            <a:r>
              <a:rPr lang="pt-BR" sz="1800" dirty="0"/>
              <a:t> </a:t>
            </a:r>
            <a:r>
              <a:rPr lang="pt-BR" sz="1800" dirty="0" err="1"/>
              <a:t>felipe</a:t>
            </a:r>
            <a:r>
              <a:rPr lang="pt-BR" sz="1800" dirty="0"/>
              <a:t> !Schimitt </a:t>
            </a:r>
            <a:r>
              <a:rPr lang="pt-BR" sz="1800" dirty="0" err="1"/>
              <a:t>jr</a:t>
            </a:r>
            <a:endParaRPr lang="pt-BR" sz="1800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E34F24E6-96F0-11A4-EBEC-70AD27D521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288" b="21726"/>
          <a:stretch/>
        </p:blipFill>
        <p:spPr>
          <a:xfrm>
            <a:off x="5199024" y="232181"/>
            <a:ext cx="1459190" cy="1633941"/>
          </a:xfrm>
          <a:prstGeom prst="rect">
            <a:avLst/>
          </a:prstGeom>
        </p:spPr>
      </p:pic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9926E104-D7A6-9B79-7935-C96F64EC3B6F}"/>
              </a:ext>
            </a:extLst>
          </p:cNvPr>
          <p:cNvSpPr/>
          <p:nvPr/>
        </p:nvSpPr>
        <p:spPr>
          <a:xfrm rot="16200000">
            <a:off x="2333912" y="1999593"/>
            <a:ext cx="285225" cy="8871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082" name="Picture 10" descr="As 10 casas de luxo mais visitadas em 2020 (e que continuam à venda ...">
            <a:extLst>
              <a:ext uri="{FF2B5EF4-FFF2-40B4-BE49-F238E27FC236}">
                <a16:creationId xmlns:a16="http://schemas.microsoft.com/office/drawing/2014/main" id="{D363282D-30B2-BCAB-46E8-F0AC7C724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9219" y="2936801"/>
            <a:ext cx="2753230" cy="143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03323FD9-7B69-14E9-4355-0FFF2585F1FB}"/>
              </a:ext>
            </a:extLst>
          </p:cNvPr>
          <p:cNvSpPr txBox="1">
            <a:spLocks/>
          </p:cNvSpPr>
          <p:nvPr/>
        </p:nvSpPr>
        <p:spPr>
          <a:xfrm>
            <a:off x="9949339" y="4333977"/>
            <a:ext cx="1002205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casa</a:t>
            </a:r>
          </a:p>
        </p:txBody>
      </p:sp>
      <p:sp>
        <p:nvSpPr>
          <p:cNvPr id="11" name="Seta: para Baixo 10">
            <a:extLst>
              <a:ext uri="{FF2B5EF4-FFF2-40B4-BE49-F238E27FC236}">
                <a16:creationId xmlns:a16="http://schemas.microsoft.com/office/drawing/2014/main" id="{7D56BE1A-38EF-AF72-57CE-858A27BCC0AB}"/>
              </a:ext>
            </a:extLst>
          </p:cNvPr>
          <p:cNvSpPr/>
          <p:nvPr/>
        </p:nvSpPr>
        <p:spPr>
          <a:xfrm rot="16200000">
            <a:off x="8355975" y="3571544"/>
            <a:ext cx="285225" cy="50039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Picture 2" descr="tekorei.com - Home | Facebook">
            <a:extLst>
              <a:ext uri="{FF2B5EF4-FFF2-40B4-BE49-F238E27FC236}">
                <a16:creationId xmlns:a16="http://schemas.microsoft.com/office/drawing/2014/main" id="{01EFCF7F-4F0A-9F03-EA02-AEF7397AC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5" y="1414760"/>
            <a:ext cx="1689090" cy="1689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Little Boy Que Juega Al Doctor Imagen de archivo - Imagen de imagen ...">
            <a:extLst>
              <a:ext uri="{FF2B5EF4-FFF2-40B4-BE49-F238E27FC236}">
                <a16:creationId xmlns:a16="http://schemas.microsoft.com/office/drawing/2014/main" id="{B0346EC5-0F60-C589-ED9E-6ECB2A683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6060" y="677350"/>
            <a:ext cx="1753033" cy="262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16 Cachorros que têm pavor de coisas comuns">
            <a:extLst>
              <a:ext uri="{FF2B5EF4-FFF2-40B4-BE49-F238E27FC236}">
                <a16:creationId xmlns:a16="http://schemas.microsoft.com/office/drawing/2014/main" id="{4809443F-3EA1-A714-9226-BFEAEF01E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675" y="2936801"/>
            <a:ext cx="2138174" cy="162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55FB16C8-4BC6-9844-0270-F82FA2CA2E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9293758"/>
              </p:ext>
            </p:extLst>
          </p:nvPr>
        </p:nvGraphicFramePr>
        <p:xfrm>
          <a:off x="154306" y="4902551"/>
          <a:ext cx="1693245" cy="1764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6818760" imgH="7123680" progId="">
                  <p:embed/>
                </p:oleObj>
              </mc:Choice>
              <mc:Fallback>
                <p:oleObj r:id="rId10" imgW="6818760" imgH="7123680" progId="">
                  <p:embed/>
                  <p:pic>
                    <p:nvPicPr>
                      <p:cNvPr id="16" name="Objeto 15">
                        <a:extLst>
                          <a:ext uri="{FF2B5EF4-FFF2-40B4-BE49-F238E27FC236}">
                            <a16:creationId xmlns:a16="http://schemas.microsoft.com/office/drawing/2014/main" id="{F5129703-54C7-9F4F-E9EF-5A4F2B86D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4306" y="4902551"/>
                        <a:ext cx="1693245" cy="17649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ítulo 1">
            <a:extLst>
              <a:ext uri="{FF2B5EF4-FFF2-40B4-BE49-F238E27FC236}">
                <a16:creationId xmlns:a16="http://schemas.microsoft.com/office/drawing/2014/main" id="{D5EFCD20-3518-F31F-F415-0257B6F2E819}"/>
              </a:ext>
            </a:extLst>
          </p:cNvPr>
          <p:cNvSpPr txBox="1">
            <a:spLocks/>
          </p:cNvSpPr>
          <p:nvPr/>
        </p:nvSpPr>
        <p:spPr>
          <a:xfrm>
            <a:off x="3016117" y="5819229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 err="1"/>
              <a:t>Dra</a:t>
            </a:r>
            <a:r>
              <a:rPr lang="pt-BR" sz="1800" dirty="0"/>
              <a:t> </a:t>
            </a:r>
            <a:r>
              <a:rPr lang="pt-BR" sz="1800" dirty="0" err="1"/>
              <a:t>luciana</a:t>
            </a:r>
            <a:endParaRPr lang="pt-BR" sz="1800" dirty="0"/>
          </a:p>
        </p:txBody>
      </p:sp>
      <p:pic>
        <p:nvPicPr>
          <p:cNvPr id="13" name="Picture 4" descr="7 dicas essenciais para escolher um bom médico ou hospital - Dicas de ...">
            <a:extLst>
              <a:ext uri="{FF2B5EF4-FFF2-40B4-BE49-F238E27FC236}">
                <a16:creationId xmlns:a16="http://schemas.microsoft.com/office/drawing/2014/main" id="{1E3F5B9D-264B-98FA-F0BA-E4764A4187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0" r="15068"/>
          <a:stretch/>
        </p:blipFill>
        <p:spPr bwMode="auto">
          <a:xfrm>
            <a:off x="3016117" y="4035576"/>
            <a:ext cx="1693245" cy="1836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eta: para Baixo 13">
            <a:extLst>
              <a:ext uri="{FF2B5EF4-FFF2-40B4-BE49-F238E27FC236}">
                <a16:creationId xmlns:a16="http://schemas.microsoft.com/office/drawing/2014/main" id="{0ADAED3B-669F-697B-AF54-3F150EC719EA}"/>
              </a:ext>
            </a:extLst>
          </p:cNvPr>
          <p:cNvSpPr/>
          <p:nvPr/>
        </p:nvSpPr>
        <p:spPr>
          <a:xfrm rot="16200000">
            <a:off x="2182919" y="5085933"/>
            <a:ext cx="285225" cy="8871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771D605B-B783-F78C-09DA-61F1E9D0D52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66044" y="4731110"/>
            <a:ext cx="2065086" cy="1293091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DCC16175-01EC-C751-F3F6-B69E0FC1ECF4}"/>
              </a:ext>
            </a:extLst>
          </p:cNvPr>
          <p:cNvSpPr txBox="1">
            <a:spLocks/>
          </p:cNvSpPr>
          <p:nvPr/>
        </p:nvSpPr>
        <p:spPr>
          <a:xfrm>
            <a:off x="7602885" y="6192955"/>
            <a:ext cx="1791404" cy="35889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cartão vacina ok!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F090AC71-C461-9200-B941-A2451D364E4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23876" y="799793"/>
            <a:ext cx="2065086" cy="1293091"/>
          </a:xfrm>
          <a:prstGeom prst="rect">
            <a:avLst/>
          </a:prstGeom>
        </p:spPr>
      </p:pic>
      <p:sp>
        <p:nvSpPr>
          <p:cNvPr id="19" name="Título 1">
            <a:extLst>
              <a:ext uri="{FF2B5EF4-FFF2-40B4-BE49-F238E27FC236}">
                <a16:creationId xmlns:a16="http://schemas.microsoft.com/office/drawing/2014/main" id="{5CAFEC2A-C2AE-E41B-9AD0-0F0D0145B9A0}"/>
              </a:ext>
            </a:extLst>
          </p:cNvPr>
          <p:cNvSpPr txBox="1">
            <a:spLocks/>
          </p:cNvSpPr>
          <p:nvPr/>
        </p:nvSpPr>
        <p:spPr>
          <a:xfrm>
            <a:off x="7560717" y="2261638"/>
            <a:ext cx="1791404" cy="35889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cartão vacina ok!</a:t>
            </a:r>
          </a:p>
        </p:txBody>
      </p:sp>
    </p:spTree>
    <p:extLst>
      <p:ext uri="{BB962C8B-B14F-4D97-AF65-F5344CB8AC3E}">
        <p14:creationId xmlns:p14="http://schemas.microsoft.com/office/powerpoint/2010/main" val="3395281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 animBg="1"/>
      <p:bldP spid="8" grpId="0"/>
      <p:bldP spid="11" grpId="0" animBg="1"/>
      <p:bldP spid="12" grpId="0"/>
      <p:bldP spid="14" grpId="0" animBg="1"/>
      <p:bldP spid="16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07D3B8E6-3482-96CB-E618-6975B62589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20954"/>
            <a:ext cx="12192000" cy="501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269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E1970BC-30E1-E969-2CA6-32CD8186F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7051"/>
            <a:ext cx="12192000" cy="6043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62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2D4D1E-BA60-4A23-8EBC-1159C82F9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9383" y="1623398"/>
            <a:ext cx="6541061" cy="1188720"/>
          </a:xfrm>
        </p:spPr>
        <p:txBody>
          <a:bodyPr rtlCol="0">
            <a:normAutofit fontScale="90000"/>
          </a:bodyPr>
          <a:lstStyle/>
          <a:p>
            <a:pPr algn="ctr"/>
            <a:r>
              <a:rPr lang="pt-BR" dirty="0"/>
              <a:t>Obrigado!</a:t>
            </a:r>
            <a:br>
              <a:rPr lang="pt-BR" dirty="0"/>
            </a:br>
            <a:br>
              <a:rPr lang="pt-BR" dirty="0"/>
            </a:br>
            <a:r>
              <a:rPr lang="pt-BR" dirty="0"/>
              <a:t>Daniele – Roberta – Rodrigo </a:t>
            </a:r>
            <a:r>
              <a:rPr lang="pt-BR" dirty="0" err="1"/>
              <a:t>coutinho</a:t>
            </a:r>
            <a:endParaRPr lang="pt-BR" dirty="0"/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E70DB71F-34CB-0370-5731-26AB40E50AFD}"/>
              </a:ext>
            </a:extLst>
          </p:cNvPr>
          <p:cNvGrpSpPr/>
          <p:nvPr/>
        </p:nvGrpSpPr>
        <p:grpSpPr>
          <a:xfrm>
            <a:off x="1367996" y="3344687"/>
            <a:ext cx="1990125" cy="1990125"/>
            <a:chOff x="5100937" y="702156"/>
            <a:chExt cx="1990125" cy="1990125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E3C454DD-5BBC-F82F-3616-341F752158F1}"/>
                </a:ext>
              </a:extLst>
            </p:cNvPr>
            <p:cNvSpPr/>
            <p:nvPr/>
          </p:nvSpPr>
          <p:spPr>
            <a:xfrm>
              <a:off x="5100937" y="702156"/>
              <a:ext cx="1990125" cy="1990125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4" name="Retângulo 3" descr="Dog">
              <a:extLst>
                <a:ext uri="{FF2B5EF4-FFF2-40B4-BE49-F238E27FC236}">
                  <a16:creationId xmlns:a16="http://schemas.microsoft.com/office/drawing/2014/main" id="{1317EEC5-6C13-F900-0209-3A126B8F9CF2}"/>
                </a:ext>
              </a:extLst>
            </p:cNvPr>
            <p:cNvSpPr/>
            <p:nvPr/>
          </p:nvSpPr>
          <p:spPr>
            <a:xfrm>
              <a:off x="5525062" y="1126281"/>
              <a:ext cx="1141875" cy="1141875"/>
            </a:xfrm>
            <a:prstGeom prst="rect">
              <a:avLst/>
            </a:pr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2E7A285F-D083-C387-A6AB-AA41135B518A}"/>
              </a:ext>
            </a:extLst>
          </p:cNvPr>
          <p:cNvGrpSpPr/>
          <p:nvPr/>
        </p:nvGrpSpPr>
        <p:grpSpPr>
          <a:xfrm>
            <a:off x="4844850" y="3344686"/>
            <a:ext cx="1990125" cy="1990125"/>
            <a:chOff x="7810581" y="613526"/>
            <a:chExt cx="1990125" cy="1990125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FCDA784-756B-723D-F3A6-E6F0039BB4AE}"/>
                </a:ext>
              </a:extLst>
            </p:cNvPr>
            <p:cNvSpPr/>
            <p:nvPr/>
          </p:nvSpPr>
          <p:spPr>
            <a:xfrm>
              <a:off x="7810581" y="613526"/>
              <a:ext cx="1990125" cy="1990125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8" name="Retângulo 7" descr="Paw prints">
              <a:extLst>
                <a:ext uri="{FF2B5EF4-FFF2-40B4-BE49-F238E27FC236}">
                  <a16:creationId xmlns:a16="http://schemas.microsoft.com/office/drawing/2014/main" id="{F7A1A875-33FD-1CC2-8FB0-218D7DDD11CA}"/>
                </a:ext>
              </a:extLst>
            </p:cNvPr>
            <p:cNvSpPr/>
            <p:nvPr/>
          </p:nvSpPr>
          <p:spPr>
            <a:xfrm>
              <a:off x="8234706" y="1037651"/>
              <a:ext cx="1141875" cy="1141875"/>
            </a:xfrm>
            <a:prstGeom prst="rect">
              <a:avLst/>
            </a:prstGeom>
            <a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CABC45F4-3A10-A912-EC72-1F88F58845A5}"/>
              </a:ext>
            </a:extLst>
          </p:cNvPr>
          <p:cNvGrpSpPr/>
          <p:nvPr/>
        </p:nvGrpSpPr>
        <p:grpSpPr>
          <a:xfrm>
            <a:off x="8321704" y="3208822"/>
            <a:ext cx="1990125" cy="1990125"/>
            <a:chOff x="9710695" y="374508"/>
            <a:chExt cx="1990125" cy="1990125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7BADD485-4D5A-39A3-6F9A-E1418D77FBC1}"/>
                </a:ext>
              </a:extLst>
            </p:cNvPr>
            <p:cNvSpPr/>
            <p:nvPr/>
          </p:nvSpPr>
          <p:spPr>
            <a:xfrm>
              <a:off x="9710695" y="374508"/>
              <a:ext cx="1990125" cy="1990125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1" name="Retângulo 10" descr="Veterinarian">
              <a:extLst>
                <a:ext uri="{FF2B5EF4-FFF2-40B4-BE49-F238E27FC236}">
                  <a16:creationId xmlns:a16="http://schemas.microsoft.com/office/drawing/2014/main" id="{8EEFF8CE-7314-BAA9-A2DA-AE754399A4DE}"/>
                </a:ext>
              </a:extLst>
            </p:cNvPr>
            <p:cNvSpPr/>
            <p:nvPr/>
          </p:nvSpPr>
          <p:spPr>
            <a:xfrm>
              <a:off x="10134820" y="798633"/>
              <a:ext cx="1141875" cy="1141875"/>
            </a:xfrm>
            <a:prstGeom prst="rect">
              <a:avLst/>
            </a:pr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1368774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2D4D1E-BA60-4A23-8EBC-1159C82F9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607" y="3476947"/>
            <a:ext cx="2268260" cy="470627"/>
          </a:xfrm>
        </p:spPr>
        <p:txBody>
          <a:bodyPr rtlCol="0">
            <a:normAutofit/>
          </a:bodyPr>
          <a:lstStyle/>
          <a:p>
            <a:r>
              <a:rPr lang="pt-BR" sz="1800" dirty="0"/>
              <a:t>Henrique - tutor</a:t>
            </a:r>
          </a:p>
        </p:txBody>
      </p:sp>
      <p:pic>
        <p:nvPicPr>
          <p:cNvPr id="1026" name="Picture 2" descr="Free royalty image about Portrait of white man isolated">
            <a:extLst>
              <a:ext uri="{FF2B5EF4-FFF2-40B4-BE49-F238E27FC236}">
                <a16:creationId xmlns:a16="http://schemas.microsoft.com/office/drawing/2014/main" id="{07109F78-DE13-16FF-0C3D-32839BD09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401" y="930027"/>
            <a:ext cx="3183285" cy="2478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Objeto 15">
            <a:extLst>
              <a:ext uri="{FF2B5EF4-FFF2-40B4-BE49-F238E27FC236}">
                <a16:creationId xmlns:a16="http://schemas.microsoft.com/office/drawing/2014/main" id="{F5129703-54C7-9F4F-E9EF-5A4F2B86D3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1830322"/>
              </p:ext>
            </p:extLst>
          </p:nvPr>
        </p:nvGraphicFramePr>
        <p:xfrm>
          <a:off x="633376" y="4016247"/>
          <a:ext cx="2474790" cy="25796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6818760" imgH="7123680" progId="">
                  <p:embed/>
                </p:oleObj>
              </mc:Choice>
              <mc:Fallback>
                <p:oleObj r:id="rId5" imgW="6818760" imgH="71236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3376" y="4016247"/>
                        <a:ext cx="2474790" cy="25796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ítulo 1">
            <a:extLst>
              <a:ext uri="{FF2B5EF4-FFF2-40B4-BE49-F238E27FC236}">
                <a16:creationId xmlns:a16="http://schemas.microsoft.com/office/drawing/2014/main" id="{3C7A8879-B4C1-21AE-077D-5E6D9054319E}"/>
              </a:ext>
            </a:extLst>
          </p:cNvPr>
          <p:cNvSpPr txBox="1">
            <a:spLocks/>
          </p:cNvSpPr>
          <p:nvPr/>
        </p:nvSpPr>
        <p:spPr>
          <a:xfrm>
            <a:off x="1079783" y="6335385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Leônidas - gato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E34F24E6-96F0-11A4-EBEC-70AD27D521E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5288" b="21726"/>
          <a:stretch/>
        </p:blipFill>
        <p:spPr>
          <a:xfrm>
            <a:off x="9083836" y="3957338"/>
            <a:ext cx="2213198" cy="2478248"/>
          </a:xfrm>
          <a:prstGeom prst="rect">
            <a:avLst/>
          </a:prstGeom>
        </p:spPr>
      </p:pic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9926E104-D7A6-9B79-7935-C96F64EC3B6F}"/>
              </a:ext>
            </a:extLst>
          </p:cNvPr>
          <p:cNvSpPr/>
          <p:nvPr/>
        </p:nvSpPr>
        <p:spPr>
          <a:xfrm rot="16200000">
            <a:off x="6041747" y="2933642"/>
            <a:ext cx="285225" cy="50300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03C71B14-5BD2-8BD9-D417-D3B46981B386}"/>
              </a:ext>
            </a:extLst>
          </p:cNvPr>
          <p:cNvSpPr txBox="1">
            <a:spLocks/>
          </p:cNvSpPr>
          <p:nvPr/>
        </p:nvSpPr>
        <p:spPr>
          <a:xfrm>
            <a:off x="4616904" y="1464475"/>
            <a:ext cx="6221672" cy="14093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pt-BR" sz="1800" dirty="0">
                <a:effectLst/>
                <a:ea typeface="NSimSun" panose="02010609030101010101" pitchFamily="49" charset="-122"/>
                <a:cs typeface="Lucida Sans" panose="020B0602030504020204" pitchFamily="34" charset="0"/>
              </a:rPr>
              <a:t>Henrique é o tutor do gato Leônidas, que infelizmente anda abatido e não se alimentando direito. Por conta disso ele decide levá-lo a Clínica Veterinária </a:t>
            </a:r>
            <a:r>
              <a:rPr lang="pt-BR" sz="1800" dirty="0" err="1">
                <a:effectLst/>
                <a:ea typeface="NSimSun" panose="02010609030101010101" pitchFamily="49" charset="-122"/>
                <a:cs typeface="Lucida Sans" panose="020B0602030504020204" pitchFamily="34" charset="0"/>
              </a:rPr>
              <a:t>Lovet</a:t>
            </a:r>
            <a:r>
              <a:rPr lang="pt-BR" sz="1800" dirty="0">
                <a:effectLst/>
                <a:ea typeface="NSimSun" panose="02010609030101010101" pitchFamily="49" charset="-122"/>
                <a:cs typeface="Lucida Sans" panose="020B0602030504020204" pitchFamily="34" charset="0"/>
              </a:rPr>
              <a:t>.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63327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28" grpId="0" animBg="1"/>
      <p:bldP spid="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ee royalty image about Portrait of white man isolated">
            <a:extLst>
              <a:ext uri="{FF2B5EF4-FFF2-40B4-BE49-F238E27FC236}">
                <a16:creationId xmlns:a16="http://schemas.microsoft.com/office/drawing/2014/main" id="{07109F78-DE13-16FF-0C3D-32839BD09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769" y="4084743"/>
            <a:ext cx="1693245" cy="131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Objeto 15">
            <a:extLst>
              <a:ext uri="{FF2B5EF4-FFF2-40B4-BE49-F238E27FC236}">
                <a16:creationId xmlns:a16="http://schemas.microsoft.com/office/drawing/2014/main" id="{F5129703-54C7-9F4F-E9EF-5A4F2B86D3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8996328"/>
              </p:ext>
            </p:extLst>
          </p:nvPr>
        </p:nvGraphicFramePr>
        <p:xfrm>
          <a:off x="1061215" y="1664034"/>
          <a:ext cx="1693245" cy="1764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6818760" imgH="7123680" progId="">
                  <p:embed/>
                </p:oleObj>
              </mc:Choice>
              <mc:Fallback>
                <p:oleObj r:id="rId5" imgW="6818760" imgH="7123680" progId="">
                  <p:embed/>
                  <p:pic>
                    <p:nvPicPr>
                      <p:cNvPr id="16" name="Objeto 15">
                        <a:extLst>
                          <a:ext uri="{FF2B5EF4-FFF2-40B4-BE49-F238E27FC236}">
                            <a16:creationId xmlns:a16="http://schemas.microsoft.com/office/drawing/2014/main" id="{F5129703-54C7-9F4F-E9EF-5A4F2B86D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1215" y="1664034"/>
                        <a:ext cx="1693245" cy="17649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ítulo 1">
            <a:extLst>
              <a:ext uri="{FF2B5EF4-FFF2-40B4-BE49-F238E27FC236}">
                <a16:creationId xmlns:a16="http://schemas.microsoft.com/office/drawing/2014/main" id="{3C7A8879-B4C1-21AE-077D-5E6D9054319E}"/>
              </a:ext>
            </a:extLst>
          </p:cNvPr>
          <p:cNvSpPr txBox="1">
            <a:spLocks/>
          </p:cNvSpPr>
          <p:nvPr/>
        </p:nvSpPr>
        <p:spPr>
          <a:xfrm>
            <a:off x="3900320" y="4396554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 err="1"/>
              <a:t>vânia</a:t>
            </a:r>
            <a:r>
              <a:rPr lang="pt-BR" sz="1800" dirty="0"/>
              <a:t> - atendente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E34F24E6-96F0-11A4-EBEC-70AD27D521E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5288" b="21726"/>
          <a:stretch/>
        </p:blipFill>
        <p:spPr>
          <a:xfrm>
            <a:off x="5199024" y="232181"/>
            <a:ext cx="1459190" cy="1633941"/>
          </a:xfrm>
          <a:prstGeom prst="rect">
            <a:avLst/>
          </a:prstGeom>
        </p:spPr>
      </p:pic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9926E104-D7A6-9B79-7935-C96F64EC3B6F}"/>
              </a:ext>
            </a:extLst>
          </p:cNvPr>
          <p:cNvSpPr/>
          <p:nvPr/>
        </p:nvSpPr>
        <p:spPr>
          <a:xfrm rot="16200000">
            <a:off x="5008608" y="-297664"/>
            <a:ext cx="285225" cy="50300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Tecnojobs: Vaga de Atendente Brasília - DF">
            <a:extLst>
              <a:ext uri="{FF2B5EF4-FFF2-40B4-BE49-F238E27FC236}">
                <a16:creationId xmlns:a16="http://schemas.microsoft.com/office/drawing/2014/main" id="{B3D888DE-5E40-B004-88C9-AB7749A623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70"/>
          <a:stretch/>
        </p:blipFill>
        <p:spPr bwMode="auto">
          <a:xfrm>
            <a:off x="3965349" y="2646475"/>
            <a:ext cx="1812022" cy="1689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C74EEAB-89BE-3F5B-FF9A-C7D693277F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52656" y="2355034"/>
            <a:ext cx="3430278" cy="2147931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F999120A-1219-9786-AFB6-AC46CE00DB88}"/>
              </a:ext>
            </a:extLst>
          </p:cNvPr>
          <p:cNvSpPr txBox="1">
            <a:spLocks/>
          </p:cNvSpPr>
          <p:nvPr/>
        </p:nvSpPr>
        <p:spPr>
          <a:xfrm>
            <a:off x="9155103" y="4707027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cadastro</a:t>
            </a:r>
          </a:p>
        </p:txBody>
      </p:sp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62850D96-8727-20C6-3ECC-52EA965DD732}"/>
              </a:ext>
            </a:extLst>
          </p:cNvPr>
          <p:cNvSpPr/>
          <p:nvPr/>
        </p:nvSpPr>
        <p:spPr>
          <a:xfrm rot="16200000">
            <a:off x="5056411" y="2533183"/>
            <a:ext cx="285225" cy="50300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5716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 animBg="1"/>
      <p:bldP spid="6" grpId="0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ee royalty image about Portrait of white man isolated">
            <a:extLst>
              <a:ext uri="{FF2B5EF4-FFF2-40B4-BE49-F238E27FC236}">
                <a16:creationId xmlns:a16="http://schemas.microsoft.com/office/drawing/2014/main" id="{07109F78-DE13-16FF-0C3D-32839BD09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" y="3388804"/>
            <a:ext cx="1693245" cy="131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Objeto 15">
            <a:extLst>
              <a:ext uri="{FF2B5EF4-FFF2-40B4-BE49-F238E27FC236}">
                <a16:creationId xmlns:a16="http://schemas.microsoft.com/office/drawing/2014/main" id="{F5129703-54C7-9F4F-E9EF-5A4F2B86D3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1898181"/>
              </p:ext>
            </p:extLst>
          </p:nvPr>
        </p:nvGraphicFramePr>
        <p:xfrm>
          <a:off x="0" y="1487302"/>
          <a:ext cx="1693245" cy="1764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6818760" imgH="7123680" progId="">
                  <p:embed/>
                </p:oleObj>
              </mc:Choice>
              <mc:Fallback>
                <p:oleObj r:id="rId5" imgW="6818760" imgH="7123680" progId="">
                  <p:embed/>
                  <p:pic>
                    <p:nvPicPr>
                      <p:cNvPr id="16" name="Objeto 15">
                        <a:extLst>
                          <a:ext uri="{FF2B5EF4-FFF2-40B4-BE49-F238E27FC236}">
                            <a16:creationId xmlns:a16="http://schemas.microsoft.com/office/drawing/2014/main" id="{F5129703-54C7-9F4F-E9EF-5A4F2B86D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0" y="1487302"/>
                        <a:ext cx="1693245" cy="17649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ítulo 1">
            <a:extLst>
              <a:ext uri="{FF2B5EF4-FFF2-40B4-BE49-F238E27FC236}">
                <a16:creationId xmlns:a16="http://schemas.microsoft.com/office/drawing/2014/main" id="{3C7A8879-B4C1-21AE-077D-5E6D9054319E}"/>
              </a:ext>
            </a:extLst>
          </p:cNvPr>
          <p:cNvSpPr txBox="1">
            <a:spLocks/>
          </p:cNvSpPr>
          <p:nvPr/>
        </p:nvSpPr>
        <p:spPr>
          <a:xfrm>
            <a:off x="3005578" y="4294636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 err="1"/>
              <a:t>Dra</a:t>
            </a:r>
            <a:r>
              <a:rPr lang="pt-BR" sz="1800" dirty="0"/>
              <a:t> </a:t>
            </a:r>
            <a:r>
              <a:rPr lang="pt-BR" sz="1800" dirty="0" err="1"/>
              <a:t>luciana</a:t>
            </a:r>
            <a:endParaRPr lang="pt-BR" sz="1800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E34F24E6-96F0-11A4-EBEC-70AD27D521E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5288" b="21726"/>
          <a:stretch/>
        </p:blipFill>
        <p:spPr>
          <a:xfrm>
            <a:off x="5199024" y="232181"/>
            <a:ext cx="1459190" cy="1633941"/>
          </a:xfrm>
          <a:prstGeom prst="rect">
            <a:avLst/>
          </a:prstGeom>
        </p:spPr>
      </p:pic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9926E104-D7A6-9B79-7935-C96F64EC3B6F}"/>
              </a:ext>
            </a:extLst>
          </p:cNvPr>
          <p:cNvSpPr/>
          <p:nvPr/>
        </p:nvSpPr>
        <p:spPr>
          <a:xfrm rot="16200000">
            <a:off x="2215722" y="2881474"/>
            <a:ext cx="285225" cy="8871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F999120A-1219-9786-AFB6-AC46CE00DB88}"/>
              </a:ext>
            </a:extLst>
          </p:cNvPr>
          <p:cNvSpPr txBox="1">
            <a:spLocks/>
          </p:cNvSpPr>
          <p:nvPr/>
        </p:nvSpPr>
        <p:spPr>
          <a:xfrm>
            <a:off x="6335929" y="4513277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exames</a:t>
            </a:r>
          </a:p>
        </p:txBody>
      </p:sp>
      <p:pic>
        <p:nvPicPr>
          <p:cNvPr id="3076" name="Picture 4" descr="7 dicas essenciais para escolher um bom médico ou hospital - Dicas de ...">
            <a:extLst>
              <a:ext uri="{FF2B5EF4-FFF2-40B4-BE49-F238E27FC236}">
                <a16:creationId xmlns:a16="http://schemas.microsoft.com/office/drawing/2014/main" id="{6FFCA2D4-7CEA-2933-8039-6643839854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0" r="15068"/>
          <a:stretch/>
        </p:blipFill>
        <p:spPr bwMode="auto">
          <a:xfrm>
            <a:off x="3005578" y="2510983"/>
            <a:ext cx="1693245" cy="1836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onselho Regional de Farmácia / MG">
            <a:extLst>
              <a:ext uri="{FF2B5EF4-FFF2-40B4-BE49-F238E27FC236}">
                <a16:creationId xmlns:a16="http://schemas.microsoft.com/office/drawing/2014/main" id="{B1F472FF-70F5-85E0-80AE-EADE1802F0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29"/>
          <a:stretch/>
        </p:blipFill>
        <p:spPr bwMode="auto">
          <a:xfrm>
            <a:off x="5863653" y="2344723"/>
            <a:ext cx="2095098" cy="216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ta: para Baixo 1">
            <a:extLst>
              <a:ext uri="{FF2B5EF4-FFF2-40B4-BE49-F238E27FC236}">
                <a16:creationId xmlns:a16="http://schemas.microsoft.com/office/drawing/2014/main" id="{520AC041-61B2-CB77-CE7C-0A86C800FE48}"/>
              </a:ext>
            </a:extLst>
          </p:cNvPr>
          <p:cNvSpPr/>
          <p:nvPr/>
        </p:nvSpPr>
        <p:spPr>
          <a:xfrm rot="16200000">
            <a:off x="5123030" y="2931112"/>
            <a:ext cx="285225" cy="8871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Seta: para Baixo 2">
            <a:extLst>
              <a:ext uri="{FF2B5EF4-FFF2-40B4-BE49-F238E27FC236}">
                <a16:creationId xmlns:a16="http://schemas.microsoft.com/office/drawing/2014/main" id="{687F1661-C39F-DACD-E369-51FC0E02FC29}"/>
              </a:ext>
            </a:extLst>
          </p:cNvPr>
          <p:cNvSpPr/>
          <p:nvPr/>
        </p:nvSpPr>
        <p:spPr>
          <a:xfrm>
            <a:off x="5493144" y="4904871"/>
            <a:ext cx="285225" cy="50039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080" name="Picture 8" descr="Denis Villeneuve diz que a cena do verme de areia de Duna 2 será um ...">
            <a:extLst>
              <a:ext uri="{FF2B5EF4-FFF2-40B4-BE49-F238E27FC236}">
                <a16:creationId xmlns:a16="http://schemas.microsoft.com/office/drawing/2014/main" id="{80E31B8D-CBE2-A56C-A899-F56961923D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06" r="8645"/>
          <a:stretch/>
        </p:blipFill>
        <p:spPr bwMode="auto">
          <a:xfrm>
            <a:off x="5909689" y="5019663"/>
            <a:ext cx="1867689" cy="1455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D787BDC6-4407-371D-63B9-1AAAAD7CCAD4}"/>
              </a:ext>
            </a:extLst>
          </p:cNvPr>
          <p:cNvSpPr txBox="1">
            <a:spLocks/>
          </p:cNvSpPr>
          <p:nvPr/>
        </p:nvSpPr>
        <p:spPr>
          <a:xfrm>
            <a:off x="4822051" y="5549060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vermes</a:t>
            </a:r>
          </a:p>
        </p:txBody>
      </p:sp>
      <p:pic>
        <p:nvPicPr>
          <p:cNvPr id="3082" name="Picture 10" descr="As 10 casas de luxo mais visitadas em 2020 (e que continuam à venda ...">
            <a:extLst>
              <a:ext uri="{FF2B5EF4-FFF2-40B4-BE49-F238E27FC236}">
                <a16:creationId xmlns:a16="http://schemas.microsoft.com/office/drawing/2014/main" id="{D363282D-30B2-BCAB-46E8-F0AC7C724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7608" y="2152152"/>
            <a:ext cx="2753230" cy="143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03323FD9-7B69-14E9-4355-0FFF2585F1FB}"/>
              </a:ext>
            </a:extLst>
          </p:cNvPr>
          <p:cNvSpPr txBox="1">
            <a:spLocks/>
          </p:cNvSpPr>
          <p:nvPr/>
        </p:nvSpPr>
        <p:spPr>
          <a:xfrm>
            <a:off x="9957728" y="3549328"/>
            <a:ext cx="1002205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casa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4E62896-1629-C7C1-CF8D-7947178091FC}"/>
              </a:ext>
            </a:extLst>
          </p:cNvPr>
          <p:cNvSpPr txBox="1">
            <a:spLocks/>
          </p:cNvSpPr>
          <p:nvPr/>
        </p:nvSpPr>
        <p:spPr>
          <a:xfrm>
            <a:off x="9314020" y="6276855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medicação</a:t>
            </a:r>
          </a:p>
        </p:txBody>
      </p:sp>
      <p:pic>
        <p:nvPicPr>
          <p:cNvPr id="3084" name="Picture 12" descr="Dar remédio para gato é muito difícil, mas essas dicas irão mudar sua ...">
            <a:extLst>
              <a:ext uri="{FF2B5EF4-FFF2-40B4-BE49-F238E27FC236}">
                <a16:creationId xmlns:a16="http://schemas.microsoft.com/office/drawing/2014/main" id="{D886BC3E-AC47-A7E0-175D-0356080FF0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69" t="15731" r="11997" b="9784"/>
          <a:stretch/>
        </p:blipFill>
        <p:spPr bwMode="auto">
          <a:xfrm>
            <a:off x="8967608" y="4347885"/>
            <a:ext cx="2095099" cy="1991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>
            <a:extLst>
              <a:ext uri="{FF2B5EF4-FFF2-40B4-BE49-F238E27FC236}">
                <a16:creationId xmlns:a16="http://schemas.microsoft.com/office/drawing/2014/main" id="{3096885D-A96D-11B1-AB9B-96834F2E8351}"/>
              </a:ext>
            </a:extLst>
          </p:cNvPr>
          <p:cNvSpPr/>
          <p:nvPr/>
        </p:nvSpPr>
        <p:spPr>
          <a:xfrm rot="16200000">
            <a:off x="8283239" y="5392221"/>
            <a:ext cx="285225" cy="50039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Seta: para Baixo 10">
            <a:extLst>
              <a:ext uri="{FF2B5EF4-FFF2-40B4-BE49-F238E27FC236}">
                <a16:creationId xmlns:a16="http://schemas.microsoft.com/office/drawing/2014/main" id="{7D56BE1A-38EF-AF72-57CE-858A27BCC0AB}"/>
              </a:ext>
            </a:extLst>
          </p:cNvPr>
          <p:cNvSpPr/>
          <p:nvPr/>
        </p:nvSpPr>
        <p:spPr>
          <a:xfrm rot="10800000">
            <a:off x="11160337" y="3992803"/>
            <a:ext cx="285225" cy="50039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823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 animBg="1"/>
      <p:bldP spid="6" grpId="0"/>
      <p:bldP spid="2" grpId="0" animBg="1"/>
      <p:bldP spid="3" grpId="0" animBg="1"/>
      <p:bldP spid="4" grpId="0"/>
      <p:bldP spid="8" grpId="0"/>
      <p:bldP spid="9" grpId="0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2D4D1E-BA60-4A23-8EBC-1159C82F9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607" y="3476947"/>
            <a:ext cx="2268260" cy="470627"/>
          </a:xfrm>
        </p:spPr>
        <p:txBody>
          <a:bodyPr rtlCol="0">
            <a:normAutofit/>
          </a:bodyPr>
          <a:lstStyle/>
          <a:p>
            <a:r>
              <a:rPr lang="pt-BR" sz="1800" dirty="0"/>
              <a:t>Henrique - tutor</a:t>
            </a:r>
          </a:p>
        </p:txBody>
      </p:sp>
      <p:pic>
        <p:nvPicPr>
          <p:cNvPr id="1026" name="Picture 2" descr="Free royalty image about Portrait of white man isolated">
            <a:extLst>
              <a:ext uri="{FF2B5EF4-FFF2-40B4-BE49-F238E27FC236}">
                <a16:creationId xmlns:a16="http://schemas.microsoft.com/office/drawing/2014/main" id="{07109F78-DE13-16FF-0C3D-32839BD09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401" y="930027"/>
            <a:ext cx="3183285" cy="2478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3C7A8879-B4C1-21AE-077D-5E6D9054319E}"/>
              </a:ext>
            </a:extLst>
          </p:cNvPr>
          <p:cNvSpPr txBox="1">
            <a:spLocks/>
          </p:cNvSpPr>
          <p:nvPr/>
        </p:nvSpPr>
        <p:spPr>
          <a:xfrm>
            <a:off x="1079783" y="6335385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paçoca - cão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E34F24E6-96F0-11A4-EBEC-70AD27D521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288" b="21726"/>
          <a:stretch/>
        </p:blipFill>
        <p:spPr>
          <a:xfrm>
            <a:off x="9083836" y="3957338"/>
            <a:ext cx="2213198" cy="2478248"/>
          </a:xfrm>
          <a:prstGeom prst="rect">
            <a:avLst/>
          </a:prstGeom>
        </p:spPr>
      </p:pic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9926E104-D7A6-9B79-7935-C96F64EC3B6F}"/>
              </a:ext>
            </a:extLst>
          </p:cNvPr>
          <p:cNvSpPr/>
          <p:nvPr/>
        </p:nvSpPr>
        <p:spPr>
          <a:xfrm rot="16200000">
            <a:off x="6041747" y="2933642"/>
            <a:ext cx="285225" cy="50300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03C71B14-5BD2-8BD9-D417-D3B46981B386}"/>
              </a:ext>
            </a:extLst>
          </p:cNvPr>
          <p:cNvSpPr txBox="1">
            <a:spLocks/>
          </p:cNvSpPr>
          <p:nvPr/>
        </p:nvSpPr>
        <p:spPr>
          <a:xfrm>
            <a:off x="4784684" y="1599099"/>
            <a:ext cx="6221672" cy="14093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pt-BR" sz="1800" dirty="0">
                <a:effectLst/>
                <a:ea typeface="NSimSun" panose="02010609030101010101" pitchFamily="49" charset="-122"/>
                <a:cs typeface="Lucida Sans" panose="020B0602030504020204" pitchFamily="34" charset="0"/>
              </a:rPr>
              <a:t>...Dias depois.....</a:t>
            </a:r>
          </a:p>
          <a:p>
            <a:pPr>
              <a:lnSpc>
                <a:spcPct val="150000"/>
              </a:lnSpc>
            </a:pPr>
            <a:r>
              <a:rPr lang="pt-BR" sz="1800" dirty="0">
                <a:ea typeface="NSimSun" panose="02010609030101010101" pitchFamily="49" charset="-122"/>
              </a:rPr>
              <a:t>Cadela paçoca apresenta fadiga.</a:t>
            </a:r>
            <a:endParaRPr lang="pt-BR" sz="1600" dirty="0"/>
          </a:p>
        </p:txBody>
      </p:sp>
      <p:pic>
        <p:nvPicPr>
          <p:cNvPr id="4098" name="Picture 2" descr="tekorei.com - Home | Facebook">
            <a:extLst>
              <a:ext uri="{FF2B5EF4-FFF2-40B4-BE49-F238E27FC236}">
                <a16:creationId xmlns:a16="http://schemas.microsoft.com/office/drawing/2014/main" id="{53E19A12-D57D-F4DA-D2BF-A2155BA51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463" y="3945696"/>
            <a:ext cx="2389689" cy="2389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056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28" grpId="0" animBg="1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ee royalty image about Portrait of white man isolated">
            <a:extLst>
              <a:ext uri="{FF2B5EF4-FFF2-40B4-BE49-F238E27FC236}">
                <a16:creationId xmlns:a16="http://schemas.microsoft.com/office/drawing/2014/main" id="{07109F78-DE13-16FF-0C3D-32839BD09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769" y="4084743"/>
            <a:ext cx="1693245" cy="131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3C7A8879-B4C1-21AE-077D-5E6D9054319E}"/>
              </a:ext>
            </a:extLst>
          </p:cNvPr>
          <p:cNvSpPr txBox="1">
            <a:spLocks/>
          </p:cNvSpPr>
          <p:nvPr/>
        </p:nvSpPr>
        <p:spPr>
          <a:xfrm>
            <a:off x="3900320" y="4396554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 err="1"/>
              <a:t>carlos</a:t>
            </a:r>
            <a:r>
              <a:rPr lang="pt-BR" sz="1800" dirty="0"/>
              <a:t> - atendente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E34F24E6-96F0-11A4-EBEC-70AD27D521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288" b="21726"/>
          <a:stretch/>
        </p:blipFill>
        <p:spPr>
          <a:xfrm>
            <a:off x="5199024" y="232181"/>
            <a:ext cx="1459190" cy="1633941"/>
          </a:xfrm>
          <a:prstGeom prst="rect">
            <a:avLst/>
          </a:prstGeom>
        </p:spPr>
      </p:pic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9926E104-D7A6-9B79-7935-C96F64EC3B6F}"/>
              </a:ext>
            </a:extLst>
          </p:cNvPr>
          <p:cNvSpPr/>
          <p:nvPr/>
        </p:nvSpPr>
        <p:spPr>
          <a:xfrm rot="16200000">
            <a:off x="5008608" y="-297664"/>
            <a:ext cx="285225" cy="50300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74EEAB-89BE-3F5B-FF9A-C7D693277F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2656" y="2355034"/>
            <a:ext cx="3430278" cy="2147931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F999120A-1219-9786-AFB6-AC46CE00DB88}"/>
              </a:ext>
            </a:extLst>
          </p:cNvPr>
          <p:cNvSpPr txBox="1">
            <a:spLocks/>
          </p:cNvSpPr>
          <p:nvPr/>
        </p:nvSpPr>
        <p:spPr>
          <a:xfrm>
            <a:off x="9155103" y="4707027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+ cadastro</a:t>
            </a:r>
          </a:p>
        </p:txBody>
      </p:sp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62850D96-8727-20C6-3ECC-52EA965DD732}"/>
              </a:ext>
            </a:extLst>
          </p:cNvPr>
          <p:cNvSpPr/>
          <p:nvPr/>
        </p:nvSpPr>
        <p:spPr>
          <a:xfrm rot="16200000">
            <a:off x="5056411" y="2533183"/>
            <a:ext cx="285225" cy="50300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Picture 2" descr="tekorei.com - Home | Facebook">
            <a:extLst>
              <a:ext uri="{FF2B5EF4-FFF2-40B4-BE49-F238E27FC236}">
                <a16:creationId xmlns:a16="http://schemas.microsoft.com/office/drawing/2014/main" id="{6B75EB2C-2963-9BBE-0B5E-7AFE4A81C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626" y="1372815"/>
            <a:ext cx="1689090" cy="1689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Estratégias de preços de produtos digitais - Conteúdos para Sites e ...">
            <a:extLst>
              <a:ext uri="{FF2B5EF4-FFF2-40B4-BE49-F238E27FC236}">
                <a16:creationId xmlns:a16="http://schemas.microsoft.com/office/drawing/2014/main" id="{E89D6BF9-13D1-B940-7359-94FCF511B9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94" r="16572"/>
          <a:stretch/>
        </p:blipFill>
        <p:spPr bwMode="auto">
          <a:xfrm>
            <a:off x="3791824" y="2388773"/>
            <a:ext cx="1985548" cy="202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29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 animBg="1"/>
      <p:bldP spid="6" grpId="0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ee royalty image about Portrait of white man isolated">
            <a:extLst>
              <a:ext uri="{FF2B5EF4-FFF2-40B4-BE49-F238E27FC236}">
                <a16:creationId xmlns:a16="http://schemas.microsoft.com/office/drawing/2014/main" id="{07109F78-DE13-16FF-0C3D-32839BD09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" y="3388804"/>
            <a:ext cx="1693245" cy="131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3C7A8879-B4C1-21AE-077D-5E6D9054319E}"/>
              </a:ext>
            </a:extLst>
          </p:cNvPr>
          <p:cNvSpPr txBox="1">
            <a:spLocks/>
          </p:cNvSpPr>
          <p:nvPr/>
        </p:nvSpPr>
        <p:spPr>
          <a:xfrm>
            <a:off x="2517180" y="4167808"/>
            <a:ext cx="2702103" cy="5392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 err="1"/>
              <a:t>Dr</a:t>
            </a:r>
            <a:r>
              <a:rPr lang="pt-BR" sz="1800" dirty="0"/>
              <a:t> </a:t>
            </a:r>
            <a:r>
              <a:rPr lang="pt-BR" sz="1800" dirty="0" err="1"/>
              <a:t>felipe</a:t>
            </a:r>
            <a:r>
              <a:rPr lang="pt-BR" sz="1800" dirty="0"/>
              <a:t> !Schimitt </a:t>
            </a:r>
            <a:r>
              <a:rPr lang="pt-BR" sz="1800" dirty="0" err="1"/>
              <a:t>jr</a:t>
            </a:r>
            <a:endParaRPr lang="pt-BR" sz="1800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E34F24E6-96F0-11A4-EBEC-70AD27D521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288" b="21726"/>
          <a:stretch/>
        </p:blipFill>
        <p:spPr>
          <a:xfrm>
            <a:off x="5199024" y="232181"/>
            <a:ext cx="1459190" cy="1633941"/>
          </a:xfrm>
          <a:prstGeom prst="rect">
            <a:avLst/>
          </a:prstGeom>
        </p:spPr>
      </p:pic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9926E104-D7A6-9B79-7935-C96F64EC3B6F}"/>
              </a:ext>
            </a:extLst>
          </p:cNvPr>
          <p:cNvSpPr/>
          <p:nvPr/>
        </p:nvSpPr>
        <p:spPr>
          <a:xfrm rot="16200000">
            <a:off x="2215722" y="2881474"/>
            <a:ext cx="285225" cy="8871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F999120A-1219-9786-AFB6-AC46CE00DB88}"/>
              </a:ext>
            </a:extLst>
          </p:cNvPr>
          <p:cNvSpPr txBox="1">
            <a:spLocks/>
          </p:cNvSpPr>
          <p:nvPr/>
        </p:nvSpPr>
        <p:spPr>
          <a:xfrm>
            <a:off x="6335929" y="4513277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exames</a:t>
            </a:r>
          </a:p>
        </p:txBody>
      </p:sp>
      <p:pic>
        <p:nvPicPr>
          <p:cNvPr id="3078" name="Picture 6" descr="Conselho Regional de Farmácia / MG">
            <a:extLst>
              <a:ext uri="{FF2B5EF4-FFF2-40B4-BE49-F238E27FC236}">
                <a16:creationId xmlns:a16="http://schemas.microsoft.com/office/drawing/2014/main" id="{B1F472FF-70F5-85E0-80AE-EADE1802F0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29"/>
          <a:stretch/>
        </p:blipFill>
        <p:spPr bwMode="auto">
          <a:xfrm>
            <a:off x="5863653" y="2344723"/>
            <a:ext cx="2095098" cy="216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ta: para Baixo 1">
            <a:extLst>
              <a:ext uri="{FF2B5EF4-FFF2-40B4-BE49-F238E27FC236}">
                <a16:creationId xmlns:a16="http://schemas.microsoft.com/office/drawing/2014/main" id="{520AC041-61B2-CB77-CE7C-0A86C800FE48}"/>
              </a:ext>
            </a:extLst>
          </p:cNvPr>
          <p:cNvSpPr/>
          <p:nvPr/>
        </p:nvSpPr>
        <p:spPr>
          <a:xfrm rot="16200000">
            <a:off x="5123030" y="2931112"/>
            <a:ext cx="285225" cy="8871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Seta: para Baixo 2">
            <a:extLst>
              <a:ext uri="{FF2B5EF4-FFF2-40B4-BE49-F238E27FC236}">
                <a16:creationId xmlns:a16="http://schemas.microsoft.com/office/drawing/2014/main" id="{687F1661-C39F-DACD-E369-51FC0E02FC29}"/>
              </a:ext>
            </a:extLst>
          </p:cNvPr>
          <p:cNvSpPr/>
          <p:nvPr/>
        </p:nvSpPr>
        <p:spPr>
          <a:xfrm>
            <a:off x="5493144" y="4904871"/>
            <a:ext cx="285225" cy="50039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D787BDC6-4407-371D-63B9-1AAAAD7CCAD4}"/>
              </a:ext>
            </a:extLst>
          </p:cNvPr>
          <p:cNvSpPr txBox="1">
            <a:spLocks/>
          </p:cNvSpPr>
          <p:nvPr/>
        </p:nvSpPr>
        <p:spPr>
          <a:xfrm>
            <a:off x="4822051" y="5549060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vermes</a:t>
            </a:r>
          </a:p>
        </p:txBody>
      </p:sp>
      <p:pic>
        <p:nvPicPr>
          <p:cNvPr id="3082" name="Picture 10" descr="As 10 casas de luxo mais visitadas em 2020 (e que continuam à venda ...">
            <a:extLst>
              <a:ext uri="{FF2B5EF4-FFF2-40B4-BE49-F238E27FC236}">
                <a16:creationId xmlns:a16="http://schemas.microsoft.com/office/drawing/2014/main" id="{D363282D-30B2-BCAB-46E8-F0AC7C724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7608" y="2152152"/>
            <a:ext cx="2753230" cy="143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03323FD9-7B69-14E9-4355-0FFF2585F1FB}"/>
              </a:ext>
            </a:extLst>
          </p:cNvPr>
          <p:cNvSpPr txBox="1">
            <a:spLocks/>
          </p:cNvSpPr>
          <p:nvPr/>
        </p:nvSpPr>
        <p:spPr>
          <a:xfrm>
            <a:off x="9957728" y="3549328"/>
            <a:ext cx="1002205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casa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4E62896-1629-C7C1-CF8D-7947178091FC}"/>
              </a:ext>
            </a:extLst>
          </p:cNvPr>
          <p:cNvSpPr txBox="1">
            <a:spLocks/>
          </p:cNvSpPr>
          <p:nvPr/>
        </p:nvSpPr>
        <p:spPr>
          <a:xfrm>
            <a:off x="9314020" y="6276855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medicação</a:t>
            </a:r>
          </a:p>
        </p:txBody>
      </p:sp>
      <p:sp>
        <p:nvSpPr>
          <p:cNvPr id="10" name="Seta: para Baixo 9">
            <a:extLst>
              <a:ext uri="{FF2B5EF4-FFF2-40B4-BE49-F238E27FC236}">
                <a16:creationId xmlns:a16="http://schemas.microsoft.com/office/drawing/2014/main" id="{3096885D-A96D-11B1-AB9B-96834F2E8351}"/>
              </a:ext>
            </a:extLst>
          </p:cNvPr>
          <p:cNvSpPr/>
          <p:nvPr/>
        </p:nvSpPr>
        <p:spPr>
          <a:xfrm rot="16200000">
            <a:off x="8283239" y="5392221"/>
            <a:ext cx="285225" cy="50039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Seta: para Baixo 10">
            <a:extLst>
              <a:ext uri="{FF2B5EF4-FFF2-40B4-BE49-F238E27FC236}">
                <a16:creationId xmlns:a16="http://schemas.microsoft.com/office/drawing/2014/main" id="{7D56BE1A-38EF-AF72-57CE-858A27BCC0AB}"/>
              </a:ext>
            </a:extLst>
          </p:cNvPr>
          <p:cNvSpPr/>
          <p:nvPr/>
        </p:nvSpPr>
        <p:spPr>
          <a:xfrm rot="10800000">
            <a:off x="11160337" y="3992803"/>
            <a:ext cx="285225" cy="50039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Picture 2" descr="tekorei.com - Home | Facebook">
            <a:extLst>
              <a:ext uri="{FF2B5EF4-FFF2-40B4-BE49-F238E27FC236}">
                <a16:creationId xmlns:a16="http://schemas.microsoft.com/office/drawing/2014/main" id="{01EFCF7F-4F0A-9F03-EA02-AEF7397AC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5" y="1414760"/>
            <a:ext cx="1689090" cy="1689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Little Boy Que Juega Al Doctor Imagen de archivo - Imagen de imagen ...">
            <a:extLst>
              <a:ext uri="{FF2B5EF4-FFF2-40B4-BE49-F238E27FC236}">
                <a16:creationId xmlns:a16="http://schemas.microsoft.com/office/drawing/2014/main" id="{B0346EC5-0F60-C589-ED9E-6ECB2A683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870" y="1559231"/>
            <a:ext cx="1753033" cy="262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Gambar Virus Covid 19 Png : WNI di Luar Negeri Terkonfirmasi Positif ...">
            <a:extLst>
              <a:ext uri="{FF2B5EF4-FFF2-40B4-BE49-F238E27FC236}">
                <a16:creationId xmlns:a16="http://schemas.microsoft.com/office/drawing/2014/main" id="{08861F78-974A-930B-E635-C10D5CCEC7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808" y="4991878"/>
            <a:ext cx="1562398" cy="1562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16 Cachorros que têm pavor de coisas comuns">
            <a:extLst>
              <a:ext uri="{FF2B5EF4-FFF2-40B4-BE49-F238E27FC236}">
                <a16:creationId xmlns:a16="http://schemas.microsoft.com/office/drawing/2014/main" id="{4809443F-3EA1-A714-9226-BFEAEF01E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2163" y="4594177"/>
            <a:ext cx="2138174" cy="162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641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 animBg="1"/>
      <p:bldP spid="6" grpId="0"/>
      <p:bldP spid="2" grpId="0" animBg="1"/>
      <p:bldP spid="3" grpId="0" animBg="1"/>
      <p:bldP spid="4" grpId="0"/>
      <p:bldP spid="8" grpId="0"/>
      <p:bldP spid="9" grpId="0"/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2D4D1E-BA60-4A23-8EBC-1159C82F9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607" y="3476947"/>
            <a:ext cx="2268260" cy="470627"/>
          </a:xfrm>
        </p:spPr>
        <p:txBody>
          <a:bodyPr rtlCol="0">
            <a:normAutofit/>
          </a:bodyPr>
          <a:lstStyle/>
          <a:p>
            <a:r>
              <a:rPr lang="pt-BR" sz="1800" dirty="0"/>
              <a:t>Henrique - tutor</a:t>
            </a:r>
          </a:p>
        </p:txBody>
      </p:sp>
      <p:pic>
        <p:nvPicPr>
          <p:cNvPr id="1026" name="Picture 2" descr="Free royalty image about Portrait of white man isolated">
            <a:extLst>
              <a:ext uri="{FF2B5EF4-FFF2-40B4-BE49-F238E27FC236}">
                <a16:creationId xmlns:a16="http://schemas.microsoft.com/office/drawing/2014/main" id="{07109F78-DE13-16FF-0C3D-32839BD09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401" y="930027"/>
            <a:ext cx="3183285" cy="2478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Objeto 15">
            <a:extLst>
              <a:ext uri="{FF2B5EF4-FFF2-40B4-BE49-F238E27FC236}">
                <a16:creationId xmlns:a16="http://schemas.microsoft.com/office/drawing/2014/main" id="{F5129703-54C7-9F4F-E9EF-5A4F2B86D3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775249"/>
              </p:ext>
            </p:extLst>
          </p:nvPr>
        </p:nvGraphicFramePr>
        <p:xfrm>
          <a:off x="192799" y="4358575"/>
          <a:ext cx="1611615" cy="1679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6818760" imgH="7123680" progId="">
                  <p:embed/>
                </p:oleObj>
              </mc:Choice>
              <mc:Fallback>
                <p:oleObj r:id="rId5" imgW="6818760" imgH="7123680" progId="">
                  <p:embed/>
                  <p:pic>
                    <p:nvPicPr>
                      <p:cNvPr id="16" name="Objeto 15">
                        <a:extLst>
                          <a:ext uri="{FF2B5EF4-FFF2-40B4-BE49-F238E27FC236}">
                            <a16:creationId xmlns:a16="http://schemas.microsoft.com/office/drawing/2014/main" id="{F5129703-54C7-9F4F-E9EF-5A4F2B86D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2799" y="4358575"/>
                        <a:ext cx="1611615" cy="16798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ítulo 1">
            <a:extLst>
              <a:ext uri="{FF2B5EF4-FFF2-40B4-BE49-F238E27FC236}">
                <a16:creationId xmlns:a16="http://schemas.microsoft.com/office/drawing/2014/main" id="{3C7A8879-B4C1-21AE-077D-5E6D9054319E}"/>
              </a:ext>
            </a:extLst>
          </p:cNvPr>
          <p:cNvSpPr txBox="1">
            <a:spLocks/>
          </p:cNvSpPr>
          <p:nvPr/>
        </p:nvSpPr>
        <p:spPr>
          <a:xfrm>
            <a:off x="182161" y="6038453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Leônidas - gato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E34F24E6-96F0-11A4-EBEC-70AD27D521E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5288" b="21726"/>
          <a:stretch/>
        </p:blipFill>
        <p:spPr>
          <a:xfrm>
            <a:off x="9083836" y="3957338"/>
            <a:ext cx="2213198" cy="2478248"/>
          </a:xfrm>
          <a:prstGeom prst="rect">
            <a:avLst/>
          </a:prstGeom>
        </p:spPr>
      </p:pic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9926E104-D7A6-9B79-7935-C96F64EC3B6F}"/>
              </a:ext>
            </a:extLst>
          </p:cNvPr>
          <p:cNvSpPr/>
          <p:nvPr/>
        </p:nvSpPr>
        <p:spPr>
          <a:xfrm rot="16200000">
            <a:off x="6304327" y="3229776"/>
            <a:ext cx="285225" cy="448811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03C71B14-5BD2-8BD9-D417-D3B46981B386}"/>
              </a:ext>
            </a:extLst>
          </p:cNvPr>
          <p:cNvSpPr txBox="1">
            <a:spLocks/>
          </p:cNvSpPr>
          <p:nvPr/>
        </p:nvSpPr>
        <p:spPr>
          <a:xfrm>
            <a:off x="5075362" y="357129"/>
            <a:ext cx="6221672" cy="14093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pt-BR" sz="1800" dirty="0">
                <a:effectLst/>
                <a:ea typeface="NSimSun" panose="02010609030101010101" pitchFamily="49" charset="-122"/>
                <a:cs typeface="Lucida Sans" panose="020B0602030504020204" pitchFamily="34" charset="0"/>
              </a:rPr>
              <a:t>Data vacinação...</a:t>
            </a:r>
            <a:endParaRPr lang="pt-BR" sz="1600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DF762DA0-A1FB-7B76-014C-8D4E6DC61F4C}"/>
              </a:ext>
            </a:extLst>
          </p:cNvPr>
          <p:cNvSpPr txBox="1">
            <a:spLocks/>
          </p:cNvSpPr>
          <p:nvPr/>
        </p:nvSpPr>
        <p:spPr>
          <a:xfrm>
            <a:off x="2443664" y="6038453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paçoca - cão</a:t>
            </a:r>
          </a:p>
        </p:txBody>
      </p:sp>
      <p:pic>
        <p:nvPicPr>
          <p:cNvPr id="4" name="Picture 2" descr="tekorei.com - Home | Facebook">
            <a:extLst>
              <a:ext uri="{FF2B5EF4-FFF2-40B4-BE49-F238E27FC236}">
                <a16:creationId xmlns:a16="http://schemas.microsoft.com/office/drawing/2014/main" id="{42E900E3-2D0A-77D8-ADE1-75694D2155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4898" y="4187206"/>
            <a:ext cx="1611615" cy="1611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Seringa Gigante 55cm - Mr. Party">
            <a:extLst>
              <a:ext uri="{FF2B5EF4-FFF2-40B4-BE49-F238E27FC236}">
                <a16:creationId xmlns:a16="http://schemas.microsoft.com/office/drawing/2014/main" id="{FD80BB0F-CB83-8210-0CD5-37A99DE3F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1090" y="1902256"/>
            <a:ext cx="2709819" cy="2709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95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28" grpId="0" animBg="1"/>
      <p:bldP spid="29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ee royalty image about Portrait of white man isolated">
            <a:extLst>
              <a:ext uri="{FF2B5EF4-FFF2-40B4-BE49-F238E27FC236}">
                <a16:creationId xmlns:a16="http://schemas.microsoft.com/office/drawing/2014/main" id="{07109F78-DE13-16FF-0C3D-32839BD09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5" y="4716031"/>
            <a:ext cx="1693245" cy="131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Objeto 15">
            <a:extLst>
              <a:ext uri="{FF2B5EF4-FFF2-40B4-BE49-F238E27FC236}">
                <a16:creationId xmlns:a16="http://schemas.microsoft.com/office/drawing/2014/main" id="{F5129703-54C7-9F4F-E9EF-5A4F2B86D3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3398061"/>
              </p:ext>
            </p:extLst>
          </p:nvPr>
        </p:nvGraphicFramePr>
        <p:xfrm>
          <a:off x="721555" y="2631588"/>
          <a:ext cx="1693245" cy="1764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6818760" imgH="7123680" progId="">
                  <p:embed/>
                </p:oleObj>
              </mc:Choice>
              <mc:Fallback>
                <p:oleObj r:id="rId5" imgW="6818760" imgH="7123680" progId="">
                  <p:embed/>
                  <p:pic>
                    <p:nvPicPr>
                      <p:cNvPr id="16" name="Objeto 15">
                        <a:extLst>
                          <a:ext uri="{FF2B5EF4-FFF2-40B4-BE49-F238E27FC236}">
                            <a16:creationId xmlns:a16="http://schemas.microsoft.com/office/drawing/2014/main" id="{F5129703-54C7-9F4F-E9EF-5A4F2B86D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1555" y="2631588"/>
                        <a:ext cx="1693245" cy="17649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ítulo 1">
            <a:extLst>
              <a:ext uri="{FF2B5EF4-FFF2-40B4-BE49-F238E27FC236}">
                <a16:creationId xmlns:a16="http://schemas.microsoft.com/office/drawing/2014/main" id="{3C7A8879-B4C1-21AE-077D-5E6D9054319E}"/>
              </a:ext>
            </a:extLst>
          </p:cNvPr>
          <p:cNvSpPr txBox="1">
            <a:spLocks/>
          </p:cNvSpPr>
          <p:nvPr/>
        </p:nvSpPr>
        <p:spPr>
          <a:xfrm>
            <a:off x="3900320" y="4396554"/>
            <a:ext cx="187705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 err="1"/>
              <a:t>vânia</a:t>
            </a:r>
            <a:r>
              <a:rPr lang="pt-BR" sz="1800" dirty="0"/>
              <a:t> - atendente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E34F24E6-96F0-11A4-EBEC-70AD27D521E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5288" b="21726"/>
          <a:stretch/>
        </p:blipFill>
        <p:spPr>
          <a:xfrm>
            <a:off x="5199024" y="232181"/>
            <a:ext cx="1459190" cy="1633941"/>
          </a:xfrm>
          <a:prstGeom prst="rect">
            <a:avLst/>
          </a:prstGeom>
        </p:spPr>
      </p:pic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9926E104-D7A6-9B79-7935-C96F64EC3B6F}"/>
              </a:ext>
            </a:extLst>
          </p:cNvPr>
          <p:cNvSpPr/>
          <p:nvPr/>
        </p:nvSpPr>
        <p:spPr>
          <a:xfrm rot="16200000">
            <a:off x="5008608" y="-297664"/>
            <a:ext cx="285225" cy="50300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Tecnojobs: Vaga de Atendente Brasília - DF">
            <a:extLst>
              <a:ext uri="{FF2B5EF4-FFF2-40B4-BE49-F238E27FC236}">
                <a16:creationId xmlns:a16="http://schemas.microsoft.com/office/drawing/2014/main" id="{B3D888DE-5E40-B004-88C9-AB7749A623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70"/>
          <a:stretch/>
        </p:blipFill>
        <p:spPr bwMode="auto">
          <a:xfrm>
            <a:off x="3965349" y="2646475"/>
            <a:ext cx="1812022" cy="1689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C74EEAB-89BE-3F5B-FF9A-C7D693277F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52656" y="2355034"/>
            <a:ext cx="3430278" cy="2147931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F999120A-1219-9786-AFB6-AC46CE00DB88}"/>
              </a:ext>
            </a:extLst>
          </p:cNvPr>
          <p:cNvSpPr txBox="1">
            <a:spLocks/>
          </p:cNvSpPr>
          <p:nvPr/>
        </p:nvSpPr>
        <p:spPr>
          <a:xfrm>
            <a:off x="9155103" y="4707027"/>
            <a:ext cx="2203591" cy="39713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800" dirty="0"/>
              <a:t>Confirmação Cadastro ok!</a:t>
            </a:r>
          </a:p>
        </p:txBody>
      </p:sp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62850D96-8727-20C6-3ECC-52EA965DD732}"/>
              </a:ext>
            </a:extLst>
          </p:cNvPr>
          <p:cNvSpPr/>
          <p:nvPr/>
        </p:nvSpPr>
        <p:spPr>
          <a:xfrm rot="16200000">
            <a:off x="5056411" y="2533183"/>
            <a:ext cx="285225" cy="50300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Picture 2" descr="tekorei.com - Home | Facebook">
            <a:extLst>
              <a:ext uri="{FF2B5EF4-FFF2-40B4-BE49-F238E27FC236}">
                <a16:creationId xmlns:a16="http://schemas.microsoft.com/office/drawing/2014/main" id="{B1F8358B-3835-4BB1-2A7E-6FE8908C1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55" y="825656"/>
            <a:ext cx="1611615" cy="1611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502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 animBg="1"/>
      <p:bldP spid="6" grpId="0"/>
      <p:bldP spid="7" grpId="0" animBg="1"/>
    </p:bldLst>
  </p:timing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706_TF56535239.potx" id="{F799D3AA-D819-4381-9ED4-B282797498CB}" vid="{A3F50C6A-D67C-418F-BECB-A528C1283122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10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1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1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13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3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4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5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6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7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8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9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6D3478-2986-4664-940C-67E0CAA21E0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116C154-5A0F-4CDC-8C15-D2E2158464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6C3F92-CC28-42D8-BF09-0770755510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Magnetismo animal</Template>
  <TotalTime>82</TotalTime>
  <Words>145</Words>
  <Application>Microsoft Office PowerPoint</Application>
  <PresentationFormat>Widescreen</PresentationFormat>
  <Paragraphs>49</Paragraphs>
  <Slides>13</Slides>
  <Notes>13</Notes>
  <HiddenSlides>0</HiddenSlides>
  <MMClips>0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0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Calibri</vt:lpstr>
      <vt:lpstr>Franklin Gothic Book</vt:lpstr>
      <vt:lpstr>Franklin Gothic Demi</vt:lpstr>
      <vt:lpstr>Wingdings 2</vt:lpstr>
      <vt:lpstr>DividendVTI</vt:lpstr>
      <vt:lpstr>Grupo 5 – clinica veterinaria</vt:lpstr>
      <vt:lpstr>Henrique - tutor</vt:lpstr>
      <vt:lpstr>Apresentação do PowerPoint</vt:lpstr>
      <vt:lpstr>Apresentação do PowerPoint</vt:lpstr>
      <vt:lpstr>Henrique - tutor</vt:lpstr>
      <vt:lpstr>Apresentação do PowerPoint</vt:lpstr>
      <vt:lpstr>Apresentação do PowerPoint</vt:lpstr>
      <vt:lpstr>Henrique - tutor</vt:lpstr>
      <vt:lpstr>Apresentação do PowerPoint</vt:lpstr>
      <vt:lpstr>Apresentação do PowerPoint</vt:lpstr>
      <vt:lpstr>Apresentação do PowerPoint</vt:lpstr>
      <vt:lpstr>Apresentação do PowerPoint</vt:lpstr>
      <vt:lpstr>Obrigado!  Daniele – Roberta – Rodrigo coutinho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Lorem Ipsum</dc:title>
  <dc:creator>Rodrigo Coutinho</dc:creator>
  <cp:lastModifiedBy>Rodrigo Coutinho</cp:lastModifiedBy>
  <cp:revision>9</cp:revision>
  <dcterms:created xsi:type="dcterms:W3CDTF">2023-08-06T20:26:26Z</dcterms:created>
  <dcterms:modified xsi:type="dcterms:W3CDTF">2023-08-07T00:10:27Z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